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9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5853-35C0-4A7B-9767-1F34CEC31204}" type="datetimeFigureOut">
              <a:rPr lang="fr-FR" smtClean="0"/>
              <a:t>09/09/2020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21E8-100A-4506-8579-B272F5BE95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7068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5853-35C0-4A7B-9767-1F34CEC31204}" type="datetimeFigureOut">
              <a:rPr lang="fr-FR" smtClean="0"/>
              <a:t>09/09/2020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21E8-100A-4506-8579-B272F5BE95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293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5853-35C0-4A7B-9767-1F34CEC31204}" type="datetimeFigureOut">
              <a:rPr lang="fr-FR" smtClean="0"/>
              <a:t>09/09/2020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21E8-100A-4506-8579-B272F5BE95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4911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5853-35C0-4A7B-9767-1F34CEC31204}" type="datetimeFigureOut">
              <a:rPr lang="fr-FR" smtClean="0"/>
              <a:t>09/09/2020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21E8-100A-4506-8579-B272F5BE95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5498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5853-35C0-4A7B-9767-1F34CEC31204}" type="datetimeFigureOut">
              <a:rPr lang="fr-FR" smtClean="0"/>
              <a:t>09/09/2020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21E8-100A-4506-8579-B272F5BE95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602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5853-35C0-4A7B-9767-1F34CEC31204}" type="datetimeFigureOut">
              <a:rPr lang="fr-FR" smtClean="0"/>
              <a:t>09/09/2020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21E8-100A-4506-8579-B272F5BE95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6267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5853-35C0-4A7B-9767-1F34CEC31204}" type="datetimeFigureOut">
              <a:rPr lang="fr-FR" smtClean="0"/>
              <a:t>09/09/2020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21E8-100A-4506-8579-B272F5BE95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7689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5853-35C0-4A7B-9767-1F34CEC31204}" type="datetimeFigureOut">
              <a:rPr lang="fr-FR" smtClean="0"/>
              <a:t>09/09/2020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21E8-100A-4506-8579-B272F5BE95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196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5853-35C0-4A7B-9767-1F34CEC31204}" type="datetimeFigureOut">
              <a:rPr lang="fr-FR" smtClean="0"/>
              <a:t>09/09/2020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21E8-100A-4506-8579-B272F5BE95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302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5853-35C0-4A7B-9767-1F34CEC31204}" type="datetimeFigureOut">
              <a:rPr lang="fr-FR" smtClean="0"/>
              <a:t>09/09/2020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21E8-100A-4506-8579-B272F5BE95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841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5853-35C0-4A7B-9767-1F34CEC31204}" type="datetimeFigureOut">
              <a:rPr lang="fr-FR" smtClean="0"/>
              <a:t>09/09/2020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21E8-100A-4506-8579-B272F5BE95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1237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C5853-35C0-4A7B-9767-1F34CEC31204}" type="datetimeFigureOut">
              <a:rPr lang="fr-FR" smtClean="0"/>
              <a:t>09/09/2020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B21E8-100A-4506-8579-B272F5BE95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91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79104"/>
          </a:xfrm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12291" name="Picture 3" descr="C:\Users\vinnem\Desktop\LOGO-LOGIREM-RVB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420" y="5431483"/>
            <a:ext cx="613570" cy="922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vinnem\Desktop\avola logo h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420" y="0"/>
            <a:ext cx="6227569" cy="6519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14862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LOGIREM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Laëtitia VINNEMANN</dc:creator>
  <cp:lastModifiedBy>Laëtitia VINNEMANN</cp:lastModifiedBy>
  <cp:revision>1</cp:revision>
  <dcterms:created xsi:type="dcterms:W3CDTF">2020-09-09T12:51:06Z</dcterms:created>
  <dcterms:modified xsi:type="dcterms:W3CDTF">2020-09-09T12:51:52Z</dcterms:modified>
</cp:coreProperties>
</file>